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20" r:id="rId3"/>
    <p:sldId id="410" r:id="rId4"/>
    <p:sldId id="414" r:id="rId5"/>
    <p:sldId id="415" r:id="rId6"/>
    <p:sldId id="418" r:id="rId7"/>
    <p:sldId id="419" r:id="rId8"/>
    <p:sldId id="411" r:id="rId9"/>
    <p:sldId id="412" r:id="rId10"/>
    <p:sldId id="41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9428" autoAdjust="0"/>
    <p:restoredTop sz="92415" autoAdjust="0"/>
  </p:normalViewPr>
  <p:slideViewPr>
    <p:cSldViewPr snapToObjects="1">
      <p:cViewPr>
        <p:scale>
          <a:sx n="75" d="100"/>
          <a:sy n="75" d="100"/>
        </p:scale>
        <p:origin x="-1048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Threading </a:t>
            </a:r>
            <a:r>
              <a:rPr lang="en-US" dirty="0" err="1" smtClean="0"/>
              <a:t>Wrapup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4/29/09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applet with two counting threads</a:t>
            </a:r>
          </a:p>
          <a:p>
            <a:endParaRPr lang="en-US" dirty="0" smtClean="0"/>
          </a:p>
          <a:p>
            <a:r>
              <a:rPr lang="en-US" dirty="0" smtClean="0"/>
              <a:t>See how the thread priority changes counting speed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3933"/>
            <a:ext cx="89154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supplies a set of concurrent collections you can use manage sets of data in a multi-threaded program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ArrayBlockingQueue</a:t>
            </a:r>
            <a:endParaRPr lang="en-US" dirty="0" smtClean="0"/>
          </a:p>
          <a:p>
            <a:pPr lvl="1"/>
            <a:r>
              <a:rPr lang="en-US" dirty="0" err="1" smtClean="0"/>
              <a:t>ConcurrentHashMap</a:t>
            </a:r>
            <a:endParaRPr lang="en-US" dirty="0" smtClean="0"/>
          </a:p>
          <a:p>
            <a:pPr lvl="1"/>
            <a:r>
              <a:rPr lang="en-US" dirty="0" err="1" smtClean="0"/>
              <a:t>ConcurrentNavigableMap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ArrayBlockingQueue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Queue data structure with some added benefits</a:t>
            </a:r>
          </a:p>
          <a:p>
            <a:pPr lvl="1"/>
            <a:r>
              <a:rPr lang="en-US" dirty="0" smtClean="0"/>
              <a:t>Blocks when you attempt to add to a full queue</a:t>
            </a:r>
          </a:p>
          <a:p>
            <a:pPr lvl="1"/>
            <a:r>
              <a:rPr lang="en-US" dirty="0" smtClean="0"/>
              <a:t>Blocks when you attempt to remove from an empty queue</a:t>
            </a:r>
          </a:p>
          <a:p>
            <a:pPr lvl="1"/>
            <a:r>
              <a:rPr lang="en-US" dirty="0" smtClean="0"/>
              <a:t>Wakes up the blocked thread when the queue is ready once more</a:t>
            </a:r>
          </a:p>
          <a:p>
            <a:endParaRPr lang="en-US" dirty="0" smtClean="0"/>
          </a:p>
          <a:p>
            <a:r>
              <a:rPr lang="en-US" dirty="0" smtClean="0"/>
              <a:t>Safe to use with as many threads as you wish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convert producer-consumer to use this </a:t>
            </a:r>
            <a:r>
              <a:rPr lang="en-US" dirty="0" err="1" smtClean="0"/>
              <a:t>datastructure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286000"/>
            <a:ext cx="5334000" cy="4098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MultiThreaded</a:t>
            </a:r>
            <a:r>
              <a:rPr lang="en-US" dirty="0" smtClean="0"/>
              <a:t> 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Let’s convert our dot moving program to use multiple threads.</a:t>
            </a:r>
          </a:p>
          <a:p>
            <a:endParaRPr lang="en-US" dirty="0" smtClean="0"/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Decide what should be in each thread</a:t>
            </a:r>
          </a:p>
          <a:p>
            <a:pPr lvl="1"/>
            <a:r>
              <a:rPr lang="en-US" dirty="0" smtClean="0"/>
              <a:t>Move </a:t>
            </a:r>
            <a:r>
              <a:rPr lang="en-US" dirty="0" err="1" smtClean="0"/>
              <a:t>MouseMotionListener</a:t>
            </a:r>
            <a:r>
              <a:rPr lang="en-US" dirty="0" smtClean="0"/>
              <a:t> to new thread</a:t>
            </a:r>
          </a:p>
          <a:p>
            <a:pPr lvl="1"/>
            <a:r>
              <a:rPr lang="en-US" dirty="0" smtClean="0"/>
              <a:t>Move mouse event handlers to the new thread</a:t>
            </a:r>
          </a:p>
          <a:p>
            <a:pPr lvl="1"/>
            <a:r>
              <a:rPr lang="en-US" dirty="0" smtClean="0"/>
              <a:t>Start the new thread from </a:t>
            </a:r>
            <a:r>
              <a:rPr lang="en-US" dirty="0" err="1" smtClean="0"/>
              <a:t>MoveComponent</a:t>
            </a:r>
            <a:r>
              <a:rPr lang="en-US" dirty="0" smtClean="0"/>
              <a:t> constructor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MultiThreaded</a:t>
            </a:r>
            <a:r>
              <a:rPr lang="en-US" dirty="0" smtClean="0"/>
              <a:t> 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To be safe</a:t>
            </a:r>
            <a:r>
              <a:rPr lang="en-US" dirty="0" smtClean="0"/>
              <a:t>: Convert Dots class to use Vector instead of </a:t>
            </a:r>
            <a:r>
              <a:rPr lang="en-US" dirty="0" err="1" smtClean="0"/>
              <a:t>ArrayList</a:t>
            </a:r>
            <a:endParaRPr lang="en-US" dirty="0" smtClean="0"/>
          </a:p>
          <a:p>
            <a:pPr lvl="1"/>
            <a:r>
              <a:rPr lang="en-US" b="1" dirty="0" smtClean="0"/>
              <a:t>Tip</a:t>
            </a:r>
            <a:r>
              <a:rPr lang="en-US" dirty="0" smtClean="0"/>
              <a:t>: Vector is thread-safe and </a:t>
            </a:r>
            <a:r>
              <a:rPr lang="en-US" dirty="0" err="1" smtClean="0"/>
              <a:t>ArrayList</a:t>
            </a:r>
            <a:r>
              <a:rPr lang="en-US" dirty="0" smtClean="0"/>
              <a:t> is not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r>
              <a:rPr lang="en-US" b="1" dirty="0" smtClean="0"/>
              <a:t>Note:</a:t>
            </a:r>
            <a:r>
              <a:rPr lang="en-US" dirty="0" smtClean="0"/>
              <a:t> If we’d designed Dots class better we could have replaced </a:t>
            </a:r>
            <a:r>
              <a:rPr lang="en-US" dirty="0" err="1" smtClean="0"/>
              <a:t>ArrayList</a:t>
            </a:r>
            <a:r>
              <a:rPr lang="en-US" dirty="0" smtClean="0"/>
              <a:t> with Vector without having to modify the calling code.</a:t>
            </a:r>
          </a:p>
          <a:p>
            <a:pPr lvl="1"/>
            <a:r>
              <a:rPr lang="en-US" dirty="0" smtClean="0"/>
              <a:t>What would have been a better way to design this class?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Semaphore is a generalized version of a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mutex</a:t>
            </a:r>
            <a:r>
              <a:rPr lang="en-US" dirty="0" smtClean="0"/>
              <a:t> is mutually exclusive, only one thread can access at a time.</a:t>
            </a:r>
          </a:p>
          <a:p>
            <a:pPr lvl="1"/>
            <a:r>
              <a:rPr lang="en-US" dirty="0" smtClean="0"/>
              <a:t>A semaphore can allow 1..n threads access at a time.</a:t>
            </a:r>
          </a:p>
          <a:p>
            <a:pPr lvl="1"/>
            <a:r>
              <a:rPr lang="en-US" dirty="0" smtClean="0"/>
              <a:t>If you reduce semaphore to 1 thread, it </a:t>
            </a:r>
            <a:r>
              <a:rPr lang="en-US" dirty="0" smtClean="0"/>
              <a:t>is </a:t>
            </a:r>
            <a:r>
              <a:rPr lang="en-US" dirty="0" smtClean="0"/>
              <a:t>a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http://java.sun.com/javase/6/docs/api/java/util/concurrent/Semaphore.html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thread priority to give some of your threads higher priority than others.</a:t>
            </a:r>
          </a:p>
          <a:p>
            <a:endParaRPr lang="en-US" dirty="0" smtClean="0"/>
          </a:p>
          <a:p>
            <a:r>
              <a:rPr lang="en-US" dirty="0" smtClean="0"/>
              <a:t>Higher priority threads will get more CPU cycles than lower priority threads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7553</TotalTime>
  <Words>323</Words>
  <Application>Microsoft Macintosh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Threading Wrapup</vt:lpstr>
      <vt:lpstr>Slide 2</vt:lpstr>
      <vt:lpstr>Concurrent Collections</vt:lpstr>
      <vt:lpstr>ArrayBlockingQueue</vt:lpstr>
      <vt:lpstr>Example</vt:lpstr>
      <vt:lpstr>MultiThreaded Dots</vt:lpstr>
      <vt:lpstr>MultiThreaded Dots</vt:lpstr>
      <vt:lpstr>Semaphore</vt:lpstr>
      <vt:lpstr>Thread Priorities</vt:lpstr>
      <vt:lpstr>Example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77</cp:revision>
  <cp:lastPrinted>2009-03-25T02:21:38Z</cp:lastPrinted>
  <dcterms:created xsi:type="dcterms:W3CDTF">2009-04-29T13:59:04Z</dcterms:created>
  <dcterms:modified xsi:type="dcterms:W3CDTF">2009-04-29T15:22:02Z</dcterms:modified>
</cp:coreProperties>
</file>